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8B87E-0C9A-4831-B523-D4321B15E09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42F2319-D58C-4B52-BAB3-4AAAF1BB4DBA}">
      <dgm:prSet/>
      <dgm:spPr/>
      <dgm:t>
        <a:bodyPr/>
        <a:lstStyle/>
        <a:p>
          <a:r>
            <a:rPr lang="en-US"/>
            <a:t>Issue Date: July 2</a:t>
          </a:r>
          <a:r>
            <a:rPr lang="en-US" baseline="30000"/>
            <a:t>nd</a:t>
          </a:r>
          <a:r>
            <a:rPr lang="en-US"/>
            <a:t> </a:t>
          </a:r>
        </a:p>
      </dgm:t>
    </dgm:pt>
    <dgm:pt modelId="{D9E72602-679B-44D0-8938-0F8E69D224E4}" type="parTrans" cxnId="{721C395E-1272-4B78-8A0C-788D18F1CAF6}">
      <dgm:prSet/>
      <dgm:spPr/>
      <dgm:t>
        <a:bodyPr/>
        <a:lstStyle/>
        <a:p>
          <a:endParaRPr lang="en-US"/>
        </a:p>
      </dgm:t>
    </dgm:pt>
    <dgm:pt modelId="{F8BEF581-0365-41DC-968D-85EE76B70AD4}" type="sibTrans" cxnId="{721C395E-1272-4B78-8A0C-788D18F1CAF6}">
      <dgm:prSet/>
      <dgm:spPr/>
      <dgm:t>
        <a:bodyPr/>
        <a:lstStyle/>
        <a:p>
          <a:endParaRPr lang="en-US"/>
        </a:p>
      </dgm:t>
    </dgm:pt>
    <dgm:pt modelId="{6E6DD75A-5F33-4697-8342-6B681B3B6496}">
      <dgm:prSet/>
      <dgm:spPr/>
      <dgm:t>
        <a:bodyPr/>
        <a:lstStyle/>
        <a:p>
          <a:r>
            <a:rPr lang="en-US"/>
            <a:t>SOQ Deadline: July 20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AA63D7A3-C2A4-4DB3-9CC9-6504A9B40EF7}" type="parTrans" cxnId="{BD4B189F-E5E3-497A-B6A1-0D182783F2D0}">
      <dgm:prSet/>
      <dgm:spPr/>
      <dgm:t>
        <a:bodyPr/>
        <a:lstStyle/>
        <a:p>
          <a:endParaRPr lang="en-US"/>
        </a:p>
      </dgm:t>
    </dgm:pt>
    <dgm:pt modelId="{B6B1AADF-D656-4881-ADF8-54EBD702C72F}" type="sibTrans" cxnId="{BD4B189F-E5E3-497A-B6A1-0D182783F2D0}">
      <dgm:prSet/>
      <dgm:spPr/>
      <dgm:t>
        <a:bodyPr/>
        <a:lstStyle/>
        <a:p>
          <a:endParaRPr lang="en-US"/>
        </a:p>
      </dgm:t>
    </dgm:pt>
    <dgm:pt modelId="{E2FCD234-CEC5-44F0-B22D-FD59DC344953}">
      <dgm:prSet/>
      <dgm:spPr/>
      <dgm:t>
        <a:bodyPr/>
        <a:lstStyle/>
        <a:p>
          <a:r>
            <a:rPr lang="en-US"/>
            <a:t>Independent Review of SOQs: July 21</a:t>
          </a:r>
          <a:r>
            <a:rPr lang="en-US" baseline="30000"/>
            <a:t>st</a:t>
          </a:r>
          <a:r>
            <a:rPr lang="en-US"/>
            <a:t> – 26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8D853A4E-ADB2-4186-8D58-32B6B5E47646}" type="parTrans" cxnId="{84DD7F2D-0946-4492-B25B-3C13F3D3B255}">
      <dgm:prSet/>
      <dgm:spPr/>
      <dgm:t>
        <a:bodyPr/>
        <a:lstStyle/>
        <a:p>
          <a:endParaRPr lang="en-US"/>
        </a:p>
      </dgm:t>
    </dgm:pt>
    <dgm:pt modelId="{6596E8F3-07BB-4F4B-97EA-F3A2A6B192D4}" type="sibTrans" cxnId="{84DD7F2D-0946-4492-B25B-3C13F3D3B255}">
      <dgm:prSet/>
      <dgm:spPr/>
      <dgm:t>
        <a:bodyPr/>
        <a:lstStyle/>
        <a:p>
          <a:endParaRPr lang="en-US"/>
        </a:p>
      </dgm:t>
    </dgm:pt>
    <dgm:pt modelId="{CFD0FAC2-5E75-4BF5-9C82-46A4B4DBDA40}">
      <dgm:prSet/>
      <dgm:spPr/>
      <dgm:t>
        <a:bodyPr/>
        <a:lstStyle/>
        <a:p>
          <a:r>
            <a:rPr lang="en-US"/>
            <a:t>Selection Committee Meeting: July 27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5BA4C35F-70B2-4FFA-8E5D-998C0B09E87F}" type="parTrans" cxnId="{1BC9781F-1A07-4A15-BF39-7C8AA6B5A847}">
      <dgm:prSet/>
      <dgm:spPr/>
      <dgm:t>
        <a:bodyPr/>
        <a:lstStyle/>
        <a:p>
          <a:endParaRPr lang="en-US"/>
        </a:p>
      </dgm:t>
    </dgm:pt>
    <dgm:pt modelId="{C7379377-DB50-4611-B238-98FD10EED369}" type="sibTrans" cxnId="{1BC9781F-1A07-4A15-BF39-7C8AA6B5A847}">
      <dgm:prSet/>
      <dgm:spPr/>
      <dgm:t>
        <a:bodyPr/>
        <a:lstStyle/>
        <a:p>
          <a:endParaRPr lang="en-US"/>
        </a:p>
      </dgm:t>
    </dgm:pt>
    <dgm:pt modelId="{F80575BA-A2FF-4572-A327-17988BEEA29F}">
      <dgm:prSet/>
      <dgm:spPr/>
      <dgm:t>
        <a:bodyPr/>
        <a:lstStyle/>
        <a:p>
          <a:r>
            <a:rPr lang="en-US"/>
            <a:t>Interviews: 29</a:t>
          </a:r>
          <a:r>
            <a:rPr lang="en-US" baseline="30000"/>
            <a:t>th</a:t>
          </a:r>
          <a:r>
            <a:rPr lang="en-US"/>
            <a:t> and 30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15849BA5-8847-4A36-9754-D7F0FAC673F1}" type="parTrans" cxnId="{5EC76668-EAD0-4D9A-BCF3-BCAC153CEF7E}">
      <dgm:prSet/>
      <dgm:spPr/>
      <dgm:t>
        <a:bodyPr/>
        <a:lstStyle/>
        <a:p>
          <a:endParaRPr lang="en-US"/>
        </a:p>
      </dgm:t>
    </dgm:pt>
    <dgm:pt modelId="{C502889A-41F7-4AAB-AE3E-78B72D82C2F0}" type="sibTrans" cxnId="{5EC76668-EAD0-4D9A-BCF3-BCAC153CEF7E}">
      <dgm:prSet/>
      <dgm:spPr/>
      <dgm:t>
        <a:bodyPr/>
        <a:lstStyle/>
        <a:p>
          <a:endParaRPr lang="en-US"/>
        </a:p>
      </dgm:t>
    </dgm:pt>
    <dgm:pt modelId="{7BCF4612-C56B-498E-970C-BDC2B2022E8B}" type="pres">
      <dgm:prSet presAssocID="{6808B87E-0C9A-4831-B523-D4321B15E09E}" presName="vert0" presStyleCnt="0">
        <dgm:presLayoutVars>
          <dgm:dir/>
          <dgm:animOne val="branch"/>
          <dgm:animLvl val="lvl"/>
        </dgm:presLayoutVars>
      </dgm:prSet>
      <dgm:spPr/>
    </dgm:pt>
    <dgm:pt modelId="{99572D1E-9788-45F9-89B7-A311EBCBE853}" type="pres">
      <dgm:prSet presAssocID="{242F2319-D58C-4B52-BAB3-4AAAF1BB4DBA}" presName="thickLine" presStyleLbl="alignNode1" presStyleIdx="0" presStyleCnt="5"/>
      <dgm:spPr/>
    </dgm:pt>
    <dgm:pt modelId="{A7BD5941-5210-432F-A093-E4D752E516B7}" type="pres">
      <dgm:prSet presAssocID="{242F2319-D58C-4B52-BAB3-4AAAF1BB4DBA}" presName="horz1" presStyleCnt="0"/>
      <dgm:spPr/>
    </dgm:pt>
    <dgm:pt modelId="{D0EFFDA1-FCB9-4802-A8FE-8C62CE5CE92A}" type="pres">
      <dgm:prSet presAssocID="{242F2319-D58C-4B52-BAB3-4AAAF1BB4DBA}" presName="tx1" presStyleLbl="revTx" presStyleIdx="0" presStyleCnt="5"/>
      <dgm:spPr/>
    </dgm:pt>
    <dgm:pt modelId="{355FA63A-19B6-4078-854D-C5B8CDAA1763}" type="pres">
      <dgm:prSet presAssocID="{242F2319-D58C-4B52-BAB3-4AAAF1BB4DBA}" presName="vert1" presStyleCnt="0"/>
      <dgm:spPr/>
    </dgm:pt>
    <dgm:pt modelId="{96A88AEA-DC4F-41CE-8BE6-87A4D95BD283}" type="pres">
      <dgm:prSet presAssocID="{6E6DD75A-5F33-4697-8342-6B681B3B6496}" presName="thickLine" presStyleLbl="alignNode1" presStyleIdx="1" presStyleCnt="5"/>
      <dgm:spPr/>
    </dgm:pt>
    <dgm:pt modelId="{A49498F0-2D1E-4B63-ACB2-3CB21B815ED3}" type="pres">
      <dgm:prSet presAssocID="{6E6DD75A-5F33-4697-8342-6B681B3B6496}" presName="horz1" presStyleCnt="0"/>
      <dgm:spPr/>
    </dgm:pt>
    <dgm:pt modelId="{02537261-8E62-4BCF-B411-5176292F1977}" type="pres">
      <dgm:prSet presAssocID="{6E6DD75A-5F33-4697-8342-6B681B3B6496}" presName="tx1" presStyleLbl="revTx" presStyleIdx="1" presStyleCnt="5"/>
      <dgm:spPr/>
    </dgm:pt>
    <dgm:pt modelId="{0EC6C2AE-596F-431C-99D1-1A3C2B4D9A26}" type="pres">
      <dgm:prSet presAssocID="{6E6DD75A-5F33-4697-8342-6B681B3B6496}" presName="vert1" presStyleCnt="0"/>
      <dgm:spPr/>
    </dgm:pt>
    <dgm:pt modelId="{1A900A6D-52C7-4011-A9FE-82A37F1F2503}" type="pres">
      <dgm:prSet presAssocID="{E2FCD234-CEC5-44F0-B22D-FD59DC344953}" presName="thickLine" presStyleLbl="alignNode1" presStyleIdx="2" presStyleCnt="5"/>
      <dgm:spPr/>
    </dgm:pt>
    <dgm:pt modelId="{D4CA2CE9-1C4A-4A22-8D12-C36DA34EC847}" type="pres">
      <dgm:prSet presAssocID="{E2FCD234-CEC5-44F0-B22D-FD59DC344953}" presName="horz1" presStyleCnt="0"/>
      <dgm:spPr/>
    </dgm:pt>
    <dgm:pt modelId="{03361CDE-0B29-43DB-A371-C9E0407DE6AA}" type="pres">
      <dgm:prSet presAssocID="{E2FCD234-CEC5-44F0-B22D-FD59DC344953}" presName="tx1" presStyleLbl="revTx" presStyleIdx="2" presStyleCnt="5"/>
      <dgm:spPr/>
    </dgm:pt>
    <dgm:pt modelId="{4113C0C4-D885-42BE-B3D9-A3AAA59421F9}" type="pres">
      <dgm:prSet presAssocID="{E2FCD234-CEC5-44F0-B22D-FD59DC344953}" presName="vert1" presStyleCnt="0"/>
      <dgm:spPr/>
    </dgm:pt>
    <dgm:pt modelId="{306C8031-672B-4ED1-8D33-5DC0F3552299}" type="pres">
      <dgm:prSet presAssocID="{CFD0FAC2-5E75-4BF5-9C82-46A4B4DBDA40}" presName="thickLine" presStyleLbl="alignNode1" presStyleIdx="3" presStyleCnt="5"/>
      <dgm:spPr/>
    </dgm:pt>
    <dgm:pt modelId="{32505067-2C6B-42BE-A2E5-4572ACEFCC94}" type="pres">
      <dgm:prSet presAssocID="{CFD0FAC2-5E75-4BF5-9C82-46A4B4DBDA40}" presName="horz1" presStyleCnt="0"/>
      <dgm:spPr/>
    </dgm:pt>
    <dgm:pt modelId="{1858CF4A-DF9C-45F6-8D56-2706A0BA2D9F}" type="pres">
      <dgm:prSet presAssocID="{CFD0FAC2-5E75-4BF5-9C82-46A4B4DBDA40}" presName="tx1" presStyleLbl="revTx" presStyleIdx="3" presStyleCnt="5"/>
      <dgm:spPr/>
    </dgm:pt>
    <dgm:pt modelId="{C2EB19C8-D88D-4139-BBC5-3E0D3F5C2199}" type="pres">
      <dgm:prSet presAssocID="{CFD0FAC2-5E75-4BF5-9C82-46A4B4DBDA40}" presName="vert1" presStyleCnt="0"/>
      <dgm:spPr/>
    </dgm:pt>
    <dgm:pt modelId="{924DADEB-8F51-4369-AF46-F184B23E9558}" type="pres">
      <dgm:prSet presAssocID="{F80575BA-A2FF-4572-A327-17988BEEA29F}" presName="thickLine" presStyleLbl="alignNode1" presStyleIdx="4" presStyleCnt="5"/>
      <dgm:spPr/>
    </dgm:pt>
    <dgm:pt modelId="{69053303-D971-4FE3-9F4B-866D73432B50}" type="pres">
      <dgm:prSet presAssocID="{F80575BA-A2FF-4572-A327-17988BEEA29F}" presName="horz1" presStyleCnt="0"/>
      <dgm:spPr/>
    </dgm:pt>
    <dgm:pt modelId="{8D351401-2911-47B0-948B-4557BF297FD9}" type="pres">
      <dgm:prSet presAssocID="{F80575BA-A2FF-4572-A327-17988BEEA29F}" presName="tx1" presStyleLbl="revTx" presStyleIdx="4" presStyleCnt="5"/>
      <dgm:spPr/>
    </dgm:pt>
    <dgm:pt modelId="{56E76254-8F8B-4033-A009-518D9CDF068D}" type="pres">
      <dgm:prSet presAssocID="{F80575BA-A2FF-4572-A327-17988BEEA29F}" presName="vert1" presStyleCnt="0"/>
      <dgm:spPr/>
    </dgm:pt>
  </dgm:ptLst>
  <dgm:cxnLst>
    <dgm:cxn modelId="{1BC9781F-1A07-4A15-BF39-7C8AA6B5A847}" srcId="{6808B87E-0C9A-4831-B523-D4321B15E09E}" destId="{CFD0FAC2-5E75-4BF5-9C82-46A4B4DBDA40}" srcOrd="3" destOrd="0" parTransId="{5BA4C35F-70B2-4FFA-8E5D-998C0B09E87F}" sibTransId="{C7379377-DB50-4611-B238-98FD10EED369}"/>
    <dgm:cxn modelId="{D88B4B21-1CEF-4A6B-9FFD-488454E267B3}" type="presOf" srcId="{F80575BA-A2FF-4572-A327-17988BEEA29F}" destId="{8D351401-2911-47B0-948B-4557BF297FD9}" srcOrd="0" destOrd="0" presId="urn:microsoft.com/office/officeart/2008/layout/LinedList"/>
    <dgm:cxn modelId="{DA48922B-9D4A-4A3B-9859-59A1B7C57AD7}" type="presOf" srcId="{242F2319-D58C-4B52-BAB3-4AAAF1BB4DBA}" destId="{D0EFFDA1-FCB9-4802-A8FE-8C62CE5CE92A}" srcOrd="0" destOrd="0" presId="urn:microsoft.com/office/officeart/2008/layout/LinedList"/>
    <dgm:cxn modelId="{84DD7F2D-0946-4492-B25B-3C13F3D3B255}" srcId="{6808B87E-0C9A-4831-B523-D4321B15E09E}" destId="{E2FCD234-CEC5-44F0-B22D-FD59DC344953}" srcOrd="2" destOrd="0" parTransId="{8D853A4E-ADB2-4186-8D58-32B6B5E47646}" sibTransId="{6596E8F3-07BB-4F4B-97EA-F3A2A6B192D4}"/>
    <dgm:cxn modelId="{721C395E-1272-4B78-8A0C-788D18F1CAF6}" srcId="{6808B87E-0C9A-4831-B523-D4321B15E09E}" destId="{242F2319-D58C-4B52-BAB3-4AAAF1BB4DBA}" srcOrd="0" destOrd="0" parTransId="{D9E72602-679B-44D0-8938-0F8E69D224E4}" sibTransId="{F8BEF581-0365-41DC-968D-85EE76B70AD4}"/>
    <dgm:cxn modelId="{5EC76668-EAD0-4D9A-BCF3-BCAC153CEF7E}" srcId="{6808B87E-0C9A-4831-B523-D4321B15E09E}" destId="{F80575BA-A2FF-4572-A327-17988BEEA29F}" srcOrd="4" destOrd="0" parTransId="{15849BA5-8847-4A36-9754-D7F0FAC673F1}" sibTransId="{C502889A-41F7-4AAB-AE3E-78B72D82C2F0}"/>
    <dgm:cxn modelId="{BBF14A73-C117-4598-B01F-1CDA9E713F9A}" type="presOf" srcId="{6808B87E-0C9A-4831-B523-D4321B15E09E}" destId="{7BCF4612-C56B-498E-970C-BDC2B2022E8B}" srcOrd="0" destOrd="0" presId="urn:microsoft.com/office/officeart/2008/layout/LinedList"/>
    <dgm:cxn modelId="{AD85BB7B-F102-49AB-A9FB-55692D58204E}" type="presOf" srcId="{6E6DD75A-5F33-4697-8342-6B681B3B6496}" destId="{02537261-8E62-4BCF-B411-5176292F1977}" srcOrd="0" destOrd="0" presId="urn:microsoft.com/office/officeart/2008/layout/LinedList"/>
    <dgm:cxn modelId="{3F966C95-A712-48EA-82C1-250B4456EE78}" type="presOf" srcId="{CFD0FAC2-5E75-4BF5-9C82-46A4B4DBDA40}" destId="{1858CF4A-DF9C-45F6-8D56-2706A0BA2D9F}" srcOrd="0" destOrd="0" presId="urn:microsoft.com/office/officeart/2008/layout/LinedList"/>
    <dgm:cxn modelId="{BD4B189F-E5E3-497A-B6A1-0D182783F2D0}" srcId="{6808B87E-0C9A-4831-B523-D4321B15E09E}" destId="{6E6DD75A-5F33-4697-8342-6B681B3B6496}" srcOrd="1" destOrd="0" parTransId="{AA63D7A3-C2A4-4DB3-9CC9-6504A9B40EF7}" sibTransId="{B6B1AADF-D656-4881-ADF8-54EBD702C72F}"/>
    <dgm:cxn modelId="{52E662FD-89EB-413F-BD74-CAD748EDB39A}" type="presOf" srcId="{E2FCD234-CEC5-44F0-B22D-FD59DC344953}" destId="{03361CDE-0B29-43DB-A371-C9E0407DE6AA}" srcOrd="0" destOrd="0" presId="urn:microsoft.com/office/officeart/2008/layout/LinedList"/>
    <dgm:cxn modelId="{D8118935-6CE4-4D74-A2BF-21EF3E300E6B}" type="presParOf" srcId="{7BCF4612-C56B-498E-970C-BDC2B2022E8B}" destId="{99572D1E-9788-45F9-89B7-A311EBCBE853}" srcOrd="0" destOrd="0" presId="urn:microsoft.com/office/officeart/2008/layout/LinedList"/>
    <dgm:cxn modelId="{16C85C22-F8DF-46E9-8EF4-DBE520B5D652}" type="presParOf" srcId="{7BCF4612-C56B-498E-970C-BDC2B2022E8B}" destId="{A7BD5941-5210-432F-A093-E4D752E516B7}" srcOrd="1" destOrd="0" presId="urn:microsoft.com/office/officeart/2008/layout/LinedList"/>
    <dgm:cxn modelId="{5D16DC44-C1F0-409D-816C-56434AD1F462}" type="presParOf" srcId="{A7BD5941-5210-432F-A093-E4D752E516B7}" destId="{D0EFFDA1-FCB9-4802-A8FE-8C62CE5CE92A}" srcOrd="0" destOrd="0" presId="urn:microsoft.com/office/officeart/2008/layout/LinedList"/>
    <dgm:cxn modelId="{AF4EFB9C-8BA3-4950-89C8-B361C8A41274}" type="presParOf" srcId="{A7BD5941-5210-432F-A093-E4D752E516B7}" destId="{355FA63A-19B6-4078-854D-C5B8CDAA1763}" srcOrd="1" destOrd="0" presId="urn:microsoft.com/office/officeart/2008/layout/LinedList"/>
    <dgm:cxn modelId="{3FED3E5B-9D07-4CE4-9ADF-26E21565EAA6}" type="presParOf" srcId="{7BCF4612-C56B-498E-970C-BDC2B2022E8B}" destId="{96A88AEA-DC4F-41CE-8BE6-87A4D95BD283}" srcOrd="2" destOrd="0" presId="urn:microsoft.com/office/officeart/2008/layout/LinedList"/>
    <dgm:cxn modelId="{64B65009-E640-4B8C-9D13-25DC2704533C}" type="presParOf" srcId="{7BCF4612-C56B-498E-970C-BDC2B2022E8B}" destId="{A49498F0-2D1E-4B63-ACB2-3CB21B815ED3}" srcOrd="3" destOrd="0" presId="urn:microsoft.com/office/officeart/2008/layout/LinedList"/>
    <dgm:cxn modelId="{CC621DA1-A2DD-42EC-8C10-FE20281331C5}" type="presParOf" srcId="{A49498F0-2D1E-4B63-ACB2-3CB21B815ED3}" destId="{02537261-8E62-4BCF-B411-5176292F1977}" srcOrd="0" destOrd="0" presId="urn:microsoft.com/office/officeart/2008/layout/LinedList"/>
    <dgm:cxn modelId="{699D01EF-1173-442C-9391-5FC9065C0163}" type="presParOf" srcId="{A49498F0-2D1E-4B63-ACB2-3CB21B815ED3}" destId="{0EC6C2AE-596F-431C-99D1-1A3C2B4D9A26}" srcOrd="1" destOrd="0" presId="urn:microsoft.com/office/officeart/2008/layout/LinedList"/>
    <dgm:cxn modelId="{CA889CBD-D062-4989-A5E2-B7EA4A198BCA}" type="presParOf" srcId="{7BCF4612-C56B-498E-970C-BDC2B2022E8B}" destId="{1A900A6D-52C7-4011-A9FE-82A37F1F2503}" srcOrd="4" destOrd="0" presId="urn:microsoft.com/office/officeart/2008/layout/LinedList"/>
    <dgm:cxn modelId="{1F90937D-8063-4352-B981-0E186C8811B3}" type="presParOf" srcId="{7BCF4612-C56B-498E-970C-BDC2B2022E8B}" destId="{D4CA2CE9-1C4A-4A22-8D12-C36DA34EC847}" srcOrd="5" destOrd="0" presId="urn:microsoft.com/office/officeart/2008/layout/LinedList"/>
    <dgm:cxn modelId="{F712F4D7-9438-4A45-BF68-51662F81D8F4}" type="presParOf" srcId="{D4CA2CE9-1C4A-4A22-8D12-C36DA34EC847}" destId="{03361CDE-0B29-43DB-A371-C9E0407DE6AA}" srcOrd="0" destOrd="0" presId="urn:microsoft.com/office/officeart/2008/layout/LinedList"/>
    <dgm:cxn modelId="{D1C4CC06-E24B-40D7-8250-02CE13DB52D4}" type="presParOf" srcId="{D4CA2CE9-1C4A-4A22-8D12-C36DA34EC847}" destId="{4113C0C4-D885-42BE-B3D9-A3AAA59421F9}" srcOrd="1" destOrd="0" presId="urn:microsoft.com/office/officeart/2008/layout/LinedList"/>
    <dgm:cxn modelId="{B2D02839-4A3A-49A2-AD69-7249D84B8DE0}" type="presParOf" srcId="{7BCF4612-C56B-498E-970C-BDC2B2022E8B}" destId="{306C8031-672B-4ED1-8D33-5DC0F3552299}" srcOrd="6" destOrd="0" presId="urn:microsoft.com/office/officeart/2008/layout/LinedList"/>
    <dgm:cxn modelId="{464B2C2E-666C-4358-8699-52226B497187}" type="presParOf" srcId="{7BCF4612-C56B-498E-970C-BDC2B2022E8B}" destId="{32505067-2C6B-42BE-A2E5-4572ACEFCC94}" srcOrd="7" destOrd="0" presId="urn:microsoft.com/office/officeart/2008/layout/LinedList"/>
    <dgm:cxn modelId="{B176115B-03AE-4385-BFFC-3982EC850E3F}" type="presParOf" srcId="{32505067-2C6B-42BE-A2E5-4572ACEFCC94}" destId="{1858CF4A-DF9C-45F6-8D56-2706A0BA2D9F}" srcOrd="0" destOrd="0" presId="urn:microsoft.com/office/officeart/2008/layout/LinedList"/>
    <dgm:cxn modelId="{3C95AC84-F99E-4848-9F38-41353A830A49}" type="presParOf" srcId="{32505067-2C6B-42BE-A2E5-4572ACEFCC94}" destId="{C2EB19C8-D88D-4139-BBC5-3E0D3F5C2199}" srcOrd="1" destOrd="0" presId="urn:microsoft.com/office/officeart/2008/layout/LinedList"/>
    <dgm:cxn modelId="{79EB90A1-7951-4258-8111-B3B8206A8153}" type="presParOf" srcId="{7BCF4612-C56B-498E-970C-BDC2B2022E8B}" destId="{924DADEB-8F51-4369-AF46-F184B23E9558}" srcOrd="8" destOrd="0" presId="urn:microsoft.com/office/officeart/2008/layout/LinedList"/>
    <dgm:cxn modelId="{6DDC0C1C-3558-44E0-A56D-C3A7A34E98AA}" type="presParOf" srcId="{7BCF4612-C56B-498E-970C-BDC2B2022E8B}" destId="{69053303-D971-4FE3-9F4B-866D73432B50}" srcOrd="9" destOrd="0" presId="urn:microsoft.com/office/officeart/2008/layout/LinedList"/>
    <dgm:cxn modelId="{DEBE7C75-81DA-4216-88CF-D6C33192DE96}" type="presParOf" srcId="{69053303-D971-4FE3-9F4B-866D73432B50}" destId="{8D351401-2911-47B0-948B-4557BF297FD9}" srcOrd="0" destOrd="0" presId="urn:microsoft.com/office/officeart/2008/layout/LinedList"/>
    <dgm:cxn modelId="{588D3DFB-BA6D-43D7-B586-C0FB917DA044}" type="presParOf" srcId="{69053303-D971-4FE3-9F4B-866D73432B50}" destId="{56E76254-8F8B-4033-A009-518D9CDF06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7FB09-13B9-4FAD-B639-A2933AEC711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2CA70D-2608-4AE5-8F27-8CFECD2D5266}">
      <dgm:prSet/>
      <dgm:spPr/>
      <dgm:t>
        <a:bodyPr/>
        <a:lstStyle/>
        <a:p>
          <a:r>
            <a:rPr lang="en-US"/>
            <a:t>Policy Committee Approval (8/6/2020)</a:t>
          </a:r>
        </a:p>
      </dgm:t>
    </dgm:pt>
    <dgm:pt modelId="{5F8BD64E-87CC-4586-A868-C82DC81E09C8}" type="parTrans" cxnId="{5B1A575D-F7E7-4BE2-9587-D2262BD2BDCF}">
      <dgm:prSet/>
      <dgm:spPr/>
      <dgm:t>
        <a:bodyPr/>
        <a:lstStyle/>
        <a:p>
          <a:endParaRPr lang="en-US"/>
        </a:p>
      </dgm:t>
    </dgm:pt>
    <dgm:pt modelId="{CEE8BF7A-62ED-4046-B2BC-1295C8C7DB5B}" type="sibTrans" cxnId="{5B1A575D-F7E7-4BE2-9587-D2262BD2BDCF}">
      <dgm:prSet/>
      <dgm:spPr/>
      <dgm:t>
        <a:bodyPr/>
        <a:lstStyle/>
        <a:p>
          <a:endParaRPr lang="en-US"/>
        </a:p>
      </dgm:t>
    </dgm:pt>
    <dgm:pt modelId="{97D2E309-8A3E-4BD9-A6B8-3803138C3588}">
      <dgm:prSet/>
      <dgm:spPr/>
      <dgm:t>
        <a:bodyPr/>
        <a:lstStyle/>
        <a:p>
          <a:r>
            <a:rPr lang="en-US"/>
            <a:t>Sibley County Board Approval (8/11/2020) </a:t>
          </a:r>
        </a:p>
      </dgm:t>
    </dgm:pt>
    <dgm:pt modelId="{1E6FA08D-E75E-47B3-BE89-DCEBF48A08B7}" type="parTrans" cxnId="{7524FC2C-1D5F-43BF-926A-61E2B824526D}">
      <dgm:prSet/>
      <dgm:spPr/>
      <dgm:t>
        <a:bodyPr/>
        <a:lstStyle/>
        <a:p>
          <a:endParaRPr lang="en-US"/>
        </a:p>
      </dgm:t>
    </dgm:pt>
    <dgm:pt modelId="{958BD6FB-0A86-4B72-A89B-2411BB03DBD6}" type="sibTrans" cxnId="{7524FC2C-1D5F-43BF-926A-61E2B824526D}">
      <dgm:prSet/>
      <dgm:spPr/>
      <dgm:t>
        <a:bodyPr/>
        <a:lstStyle/>
        <a:p>
          <a:endParaRPr lang="en-US"/>
        </a:p>
      </dgm:t>
    </dgm:pt>
    <dgm:pt modelId="{30375D10-DEF6-4051-AA0D-D5873F83EE5D}">
      <dgm:prSet/>
      <dgm:spPr/>
      <dgm:t>
        <a:bodyPr/>
        <a:lstStyle/>
        <a:p>
          <a:r>
            <a:rPr lang="en-US"/>
            <a:t>Contract Negotiations &amp; Contract Approval  </a:t>
          </a:r>
        </a:p>
      </dgm:t>
    </dgm:pt>
    <dgm:pt modelId="{A9B134C4-3126-4D63-B74D-C6DF665105DD}" type="parTrans" cxnId="{FB3B322A-A6B1-4C87-B3CE-C159928BBC7A}">
      <dgm:prSet/>
      <dgm:spPr/>
      <dgm:t>
        <a:bodyPr/>
        <a:lstStyle/>
        <a:p>
          <a:endParaRPr lang="en-US"/>
        </a:p>
      </dgm:t>
    </dgm:pt>
    <dgm:pt modelId="{E9E90660-FC99-45B3-8E24-C823461EE046}" type="sibTrans" cxnId="{FB3B322A-A6B1-4C87-B3CE-C159928BBC7A}">
      <dgm:prSet/>
      <dgm:spPr/>
      <dgm:t>
        <a:bodyPr/>
        <a:lstStyle/>
        <a:p>
          <a:endParaRPr lang="en-US"/>
        </a:p>
      </dgm:t>
    </dgm:pt>
    <dgm:pt modelId="{72BB1364-C8E1-4B70-9DCB-24CD19F59718}" type="pres">
      <dgm:prSet presAssocID="{9067FB09-13B9-4FAD-B639-A2933AEC7119}" presName="vert0" presStyleCnt="0">
        <dgm:presLayoutVars>
          <dgm:dir/>
          <dgm:animOne val="branch"/>
          <dgm:animLvl val="lvl"/>
        </dgm:presLayoutVars>
      </dgm:prSet>
      <dgm:spPr/>
    </dgm:pt>
    <dgm:pt modelId="{6BF39138-7D6B-4485-98DD-ABA591503ACF}" type="pres">
      <dgm:prSet presAssocID="{012CA70D-2608-4AE5-8F27-8CFECD2D5266}" presName="thickLine" presStyleLbl="alignNode1" presStyleIdx="0" presStyleCnt="3"/>
      <dgm:spPr/>
    </dgm:pt>
    <dgm:pt modelId="{31CDBDB5-2580-4AAB-AF5F-5A5263C015C3}" type="pres">
      <dgm:prSet presAssocID="{012CA70D-2608-4AE5-8F27-8CFECD2D5266}" presName="horz1" presStyleCnt="0"/>
      <dgm:spPr/>
    </dgm:pt>
    <dgm:pt modelId="{977F658E-73DE-49FA-8733-02259EE4689C}" type="pres">
      <dgm:prSet presAssocID="{012CA70D-2608-4AE5-8F27-8CFECD2D5266}" presName="tx1" presStyleLbl="revTx" presStyleIdx="0" presStyleCnt="3"/>
      <dgm:spPr/>
    </dgm:pt>
    <dgm:pt modelId="{01E8ADBD-F26C-4E52-84FC-65F046FC9497}" type="pres">
      <dgm:prSet presAssocID="{012CA70D-2608-4AE5-8F27-8CFECD2D5266}" presName="vert1" presStyleCnt="0"/>
      <dgm:spPr/>
    </dgm:pt>
    <dgm:pt modelId="{478B7328-4814-4AFB-8E11-5EE108EC6254}" type="pres">
      <dgm:prSet presAssocID="{97D2E309-8A3E-4BD9-A6B8-3803138C3588}" presName="thickLine" presStyleLbl="alignNode1" presStyleIdx="1" presStyleCnt="3"/>
      <dgm:spPr/>
    </dgm:pt>
    <dgm:pt modelId="{37862407-E7CB-4D07-85CC-F5F2D6B9C9D7}" type="pres">
      <dgm:prSet presAssocID="{97D2E309-8A3E-4BD9-A6B8-3803138C3588}" presName="horz1" presStyleCnt="0"/>
      <dgm:spPr/>
    </dgm:pt>
    <dgm:pt modelId="{388F801A-6371-4894-B4C2-71008F5CB719}" type="pres">
      <dgm:prSet presAssocID="{97D2E309-8A3E-4BD9-A6B8-3803138C3588}" presName="tx1" presStyleLbl="revTx" presStyleIdx="1" presStyleCnt="3"/>
      <dgm:spPr/>
    </dgm:pt>
    <dgm:pt modelId="{992AD502-D78F-4900-93A8-D9E2759AEC34}" type="pres">
      <dgm:prSet presAssocID="{97D2E309-8A3E-4BD9-A6B8-3803138C3588}" presName="vert1" presStyleCnt="0"/>
      <dgm:spPr/>
    </dgm:pt>
    <dgm:pt modelId="{0A25D46C-66AE-490B-B92A-22D7FB0E8528}" type="pres">
      <dgm:prSet presAssocID="{30375D10-DEF6-4051-AA0D-D5873F83EE5D}" presName="thickLine" presStyleLbl="alignNode1" presStyleIdx="2" presStyleCnt="3"/>
      <dgm:spPr/>
    </dgm:pt>
    <dgm:pt modelId="{252FF414-ED7C-4A84-9501-182DD50DAD4F}" type="pres">
      <dgm:prSet presAssocID="{30375D10-DEF6-4051-AA0D-D5873F83EE5D}" presName="horz1" presStyleCnt="0"/>
      <dgm:spPr/>
    </dgm:pt>
    <dgm:pt modelId="{72F9F102-8FAC-4D4D-9625-EB33677CDB9A}" type="pres">
      <dgm:prSet presAssocID="{30375D10-DEF6-4051-AA0D-D5873F83EE5D}" presName="tx1" presStyleLbl="revTx" presStyleIdx="2" presStyleCnt="3"/>
      <dgm:spPr/>
    </dgm:pt>
    <dgm:pt modelId="{13664F06-3D0D-4EB5-B83A-CF0D75917717}" type="pres">
      <dgm:prSet presAssocID="{30375D10-DEF6-4051-AA0D-D5873F83EE5D}" presName="vert1" presStyleCnt="0"/>
      <dgm:spPr/>
    </dgm:pt>
  </dgm:ptLst>
  <dgm:cxnLst>
    <dgm:cxn modelId="{FB3B322A-A6B1-4C87-B3CE-C159928BBC7A}" srcId="{9067FB09-13B9-4FAD-B639-A2933AEC7119}" destId="{30375D10-DEF6-4051-AA0D-D5873F83EE5D}" srcOrd="2" destOrd="0" parTransId="{A9B134C4-3126-4D63-B74D-C6DF665105DD}" sibTransId="{E9E90660-FC99-45B3-8E24-C823461EE046}"/>
    <dgm:cxn modelId="{7524FC2C-1D5F-43BF-926A-61E2B824526D}" srcId="{9067FB09-13B9-4FAD-B639-A2933AEC7119}" destId="{97D2E309-8A3E-4BD9-A6B8-3803138C3588}" srcOrd="1" destOrd="0" parTransId="{1E6FA08D-E75E-47B3-BE89-DCEBF48A08B7}" sibTransId="{958BD6FB-0A86-4B72-A89B-2411BB03DBD6}"/>
    <dgm:cxn modelId="{5B1A575D-F7E7-4BE2-9587-D2262BD2BDCF}" srcId="{9067FB09-13B9-4FAD-B639-A2933AEC7119}" destId="{012CA70D-2608-4AE5-8F27-8CFECD2D5266}" srcOrd="0" destOrd="0" parTransId="{5F8BD64E-87CC-4586-A868-C82DC81E09C8}" sibTransId="{CEE8BF7A-62ED-4046-B2BC-1295C8C7DB5B}"/>
    <dgm:cxn modelId="{03BD0D78-6343-4117-808F-6D12E1F0052D}" type="presOf" srcId="{30375D10-DEF6-4051-AA0D-D5873F83EE5D}" destId="{72F9F102-8FAC-4D4D-9625-EB33677CDB9A}" srcOrd="0" destOrd="0" presId="urn:microsoft.com/office/officeart/2008/layout/LinedList"/>
    <dgm:cxn modelId="{B8F57EE9-2BBB-4B59-82DD-899F4ED559B7}" type="presOf" srcId="{97D2E309-8A3E-4BD9-A6B8-3803138C3588}" destId="{388F801A-6371-4894-B4C2-71008F5CB719}" srcOrd="0" destOrd="0" presId="urn:microsoft.com/office/officeart/2008/layout/LinedList"/>
    <dgm:cxn modelId="{75B01AEF-CDE8-4E46-94D6-77EB6841512B}" type="presOf" srcId="{9067FB09-13B9-4FAD-B639-A2933AEC7119}" destId="{72BB1364-C8E1-4B70-9DCB-24CD19F59718}" srcOrd="0" destOrd="0" presId="urn:microsoft.com/office/officeart/2008/layout/LinedList"/>
    <dgm:cxn modelId="{18CFF5F1-F75C-4AC9-B6B5-6640FF495668}" type="presOf" srcId="{012CA70D-2608-4AE5-8F27-8CFECD2D5266}" destId="{977F658E-73DE-49FA-8733-02259EE4689C}" srcOrd="0" destOrd="0" presId="urn:microsoft.com/office/officeart/2008/layout/LinedList"/>
    <dgm:cxn modelId="{50B4E912-DE9D-4416-845F-637FCF9F9C4F}" type="presParOf" srcId="{72BB1364-C8E1-4B70-9DCB-24CD19F59718}" destId="{6BF39138-7D6B-4485-98DD-ABA591503ACF}" srcOrd="0" destOrd="0" presId="urn:microsoft.com/office/officeart/2008/layout/LinedList"/>
    <dgm:cxn modelId="{44CDA220-715A-451C-9574-3C70AF56A0A9}" type="presParOf" srcId="{72BB1364-C8E1-4B70-9DCB-24CD19F59718}" destId="{31CDBDB5-2580-4AAB-AF5F-5A5263C015C3}" srcOrd="1" destOrd="0" presId="urn:microsoft.com/office/officeart/2008/layout/LinedList"/>
    <dgm:cxn modelId="{04C00DDE-8836-4125-A328-EDB73240CE08}" type="presParOf" srcId="{31CDBDB5-2580-4AAB-AF5F-5A5263C015C3}" destId="{977F658E-73DE-49FA-8733-02259EE4689C}" srcOrd="0" destOrd="0" presId="urn:microsoft.com/office/officeart/2008/layout/LinedList"/>
    <dgm:cxn modelId="{0A2FC63C-0BC5-42CB-966D-15CF4DF2DC9E}" type="presParOf" srcId="{31CDBDB5-2580-4AAB-AF5F-5A5263C015C3}" destId="{01E8ADBD-F26C-4E52-84FC-65F046FC9497}" srcOrd="1" destOrd="0" presId="urn:microsoft.com/office/officeart/2008/layout/LinedList"/>
    <dgm:cxn modelId="{9BB157A9-FE4A-40F2-96B6-E9D86F1286DA}" type="presParOf" srcId="{72BB1364-C8E1-4B70-9DCB-24CD19F59718}" destId="{478B7328-4814-4AFB-8E11-5EE108EC6254}" srcOrd="2" destOrd="0" presId="urn:microsoft.com/office/officeart/2008/layout/LinedList"/>
    <dgm:cxn modelId="{3C1C2EE3-43BA-4F19-838E-18549F9B1E80}" type="presParOf" srcId="{72BB1364-C8E1-4B70-9DCB-24CD19F59718}" destId="{37862407-E7CB-4D07-85CC-F5F2D6B9C9D7}" srcOrd="3" destOrd="0" presId="urn:microsoft.com/office/officeart/2008/layout/LinedList"/>
    <dgm:cxn modelId="{386CA919-C4B1-46A7-86E8-485EB27C5662}" type="presParOf" srcId="{37862407-E7CB-4D07-85CC-F5F2D6B9C9D7}" destId="{388F801A-6371-4894-B4C2-71008F5CB719}" srcOrd="0" destOrd="0" presId="urn:microsoft.com/office/officeart/2008/layout/LinedList"/>
    <dgm:cxn modelId="{B1054A31-B9B1-46C5-B493-7D2289E6A5B7}" type="presParOf" srcId="{37862407-E7CB-4D07-85CC-F5F2D6B9C9D7}" destId="{992AD502-D78F-4900-93A8-D9E2759AEC34}" srcOrd="1" destOrd="0" presId="urn:microsoft.com/office/officeart/2008/layout/LinedList"/>
    <dgm:cxn modelId="{279670D4-07D0-4A51-8212-948FFBD308E5}" type="presParOf" srcId="{72BB1364-C8E1-4B70-9DCB-24CD19F59718}" destId="{0A25D46C-66AE-490B-B92A-22D7FB0E8528}" srcOrd="4" destOrd="0" presId="urn:microsoft.com/office/officeart/2008/layout/LinedList"/>
    <dgm:cxn modelId="{942304A0-D0D7-492A-92C9-2D5B04034816}" type="presParOf" srcId="{72BB1364-C8E1-4B70-9DCB-24CD19F59718}" destId="{252FF414-ED7C-4A84-9501-182DD50DAD4F}" srcOrd="5" destOrd="0" presId="urn:microsoft.com/office/officeart/2008/layout/LinedList"/>
    <dgm:cxn modelId="{181534CC-3DA2-4978-B283-E16C876CE862}" type="presParOf" srcId="{252FF414-ED7C-4A84-9501-182DD50DAD4F}" destId="{72F9F102-8FAC-4D4D-9625-EB33677CDB9A}" srcOrd="0" destOrd="0" presId="urn:microsoft.com/office/officeart/2008/layout/LinedList"/>
    <dgm:cxn modelId="{482B618B-4CFD-430F-B65B-03C015282F16}" type="presParOf" srcId="{252FF414-ED7C-4A84-9501-182DD50DAD4F}" destId="{13664F06-3D0D-4EB5-B83A-CF0D759177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E579E-E439-4AA5-BA93-185AB23AB62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BC3EE18-52F4-47EA-8CF4-3B2D91E9CDBE}">
      <dgm:prSet/>
      <dgm:spPr/>
      <dgm:t>
        <a:bodyPr/>
        <a:lstStyle/>
        <a:p>
          <a:r>
            <a:rPr lang="en-US"/>
            <a:t>Lots of good feedback on initial draft </a:t>
          </a:r>
        </a:p>
      </dgm:t>
    </dgm:pt>
    <dgm:pt modelId="{91632922-8981-4445-96F7-2A35842CD8A0}" type="parTrans" cxnId="{8CA33170-AEAB-4488-8CBD-CF92169DF2A5}">
      <dgm:prSet/>
      <dgm:spPr/>
      <dgm:t>
        <a:bodyPr/>
        <a:lstStyle/>
        <a:p>
          <a:endParaRPr lang="en-US"/>
        </a:p>
      </dgm:t>
    </dgm:pt>
    <dgm:pt modelId="{E5829729-B705-44B6-B21B-8147155CE199}" type="sibTrans" cxnId="{8CA33170-AEAB-4488-8CBD-CF92169DF2A5}">
      <dgm:prSet/>
      <dgm:spPr/>
      <dgm:t>
        <a:bodyPr/>
        <a:lstStyle/>
        <a:p>
          <a:endParaRPr lang="en-US"/>
        </a:p>
      </dgm:t>
    </dgm:pt>
    <dgm:pt modelId="{6DB467D0-1262-44FA-A45D-B2BA8FA5CD1D}">
      <dgm:prSet/>
      <dgm:spPr/>
      <dgm:t>
        <a:bodyPr/>
        <a:lstStyle/>
        <a:p>
          <a:r>
            <a:rPr lang="en-US"/>
            <a:t>Will edit based on feedback, send out update by 8/20</a:t>
          </a:r>
        </a:p>
      </dgm:t>
    </dgm:pt>
    <dgm:pt modelId="{32F8F31D-EFF5-4EC7-8A99-01BF9A4D25B9}" type="parTrans" cxnId="{9141DB7A-A89B-46DF-92D1-28E0A3E12577}">
      <dgm:prSet/>
      <dgm:spPr/>
      <dgm:t>
        <a:bodyPr/>
        <a:lstStyle/>
        <a:p>
          <a:endParaRPr lang="en-US"/>
        </a:p>
      </dgm:t>
    </dgm:pt>
    <dgm:pt modelId="{F174FA09-175E-461B-BB38-9BC0FE5D8630}" type="sibTrans" cxnId="{9141DB7A-A89B-46DF-92D1-28E0A3E12577}">
      <dgm:prSet/>
      <dgm:spPr/>
      <dgm:t>
        <a:bodyPr/>
        <a:lstStyle/>
        <a:p>
          <a:endParaRPr lang="en-US"/>
        </a:p>
      </dgm:t>
    </dgm:pt>
    <dgm:pt modelId="{AE4D04A0-1B82-4D2B-8F50-DB7D8934F2F3}" type="pres">
      <dgm:prSet presAssocID="{389E579E-E439-4AA5-BA93-185AB23AB621}" presName="root" presStyleCnt="0">
        <dgm:presLayoutVars>
          <dgm:dir/>
          <dgm:resizeHandles val="exact"/>
        </dgm:presLayoutVars>
      </dgm:prSet>
      <dgm:spPr/>
    </dgm:pt>
    <dgm:pt modelId="{18B743A5-A91F-4212-951F-7DEDAB98F7AF}" type="pres">
      <dgm:prSet presAssocID="{EBC3EE18-52F4-47EA-8CF4-3B2D91E9CDBE}" presName="compNode" presStyleCnt="0"/>
      <dgm:spPr/>
    </dgm:pt>
    <dgm:pt modelId="{71A08A7C-125C-4F5C-BDFF-E8A96C8B99FF}" type="pres">
      <dgm:prSet presAssocID="{EBC3EE18-52F4-47EA-8CF4-3B2D91E9CDBE}" presName="bgRect" presStyleLbl="bgShp" presStyleIdx="0" presStyleCnt="2"/>
      <dgm:spPr/>
    </dgm:pt>
    <dgm:pt modelId="{34A21ABD-74CA-4C1D-AC9F-ED45FD3A20AF}" type="pres">
      <dgm:prSet presAssocID="{EBC3EE18-52F4-47EA-8CF4-3B2D91E9CDB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4FB74AF6-BBD7-4AB3-89FD-0D0B9B020096}" type="pres">
      <dgm:prSet presAssocID="{EBC3EE18-52F4-47EA-8CF4-3B2D91E9CDBE}" presName="spaceRect" presStyleCnt="0"/>
      <dgm:spPr/>
    </dgm:pt>
    <dgm:pt modelId="{4E8F1611-3E3B-4D13-85C3-B9B90257EA4D}" type="pres">
      <dgm:prSet presAssocID="{EBC3EE18-52F4-47EA-8CF4-3B2D91E9CDBE}" presName="parTx" presStyleLbl="revTx" presStyleIdx="0" presStyleCnt="2">
        <dgm:presLayoutVars>
          <dgm:chMax val="0"/>
          <dgm:chPref val="0"/>
        </dgm:presLayoutVars>
      </dgm:prSet>
      <dgm:spPr/>
    </dgm:pt>
    <dgm:pt modelId="{6DC7F7A1-10E2-415C-9636-42D39F8FF408}" type="pres">
      <dgm:prSet presAssocID="{E5829729-B705-44B6-B21B-8147155CE199}" presName="sibTrans" presStyleCnt="0"/>
      <dgm:spPr/>
    </dgm:pt>
    <dgm:pt modelId="{92F45ABD-655B-4643-BE29-867B7AA18D22}" type="pres">
      <dgm:prSet presAssocID="{6DB467D0-1262-44FA-A45D-B2BA8FA5CD1D}" presName="compNode" presStyleCnt="0"/>
      <dgm:spPr/>
    </dgm:pt>
    <dgm:pt modelId="{04F8FEBF-C2FA-452A-BD28-4AFB9C2F02F3}" type="pres">
      <dgm:prSet presAssocID="{6DB467D0-1262-44FA-A45D-B2BA8FA5CD1D}" presName="bgRect" presStyleLbl="bgShp" presStyleIdx="1" presStyleCnt="2"/>
      <dgm:spPr/>
    </dgm:pt>
    <dgm:pt modelId="{F68B84A9-1D76-4DDB-B8AA-002A90BCDD55}" type="pres">
      <dgm:prSet presAssocID="{6DB467D0-1262-44FA-A45D-B2BA8FA5CD1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aser"/>
        </a:ext>
      </dgm:extLst>
    </dgm:pt>
    <dgm:pt modelId="{C6B88E3D-AACB-4B27-BA3D-4C1F9E21F18E}" type="pres">
      <dgm:prSet presAssocID="{6DB467D0-1262-44FA-A45D-B2BA8FA5CD1D}" presName="spaceRect" presStyleCnt="0"/>
      <dgm:spPr/>
    </dgm:pt>
    <dgm:pt modelId="{B7DD1EC7-D23D-481E-8590-14A5A8A0F4FD}" type="pres">
      <dgm:prSet presAssocID="{6DB467D0-1262-44FA-A45D-B2BA8FA5CD1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A8B5A35-73FA-444B-AE68-01A69F544033}" type="presOf" srcId="{EBC3EE18-52F4-47EA-8CF4-3B2D91E9CDBE}" destId="{4E8F1611-3E3B-4D13-85C3-B9B90257EA4D}" srcOrd="0" destOrd="0" presId="urn:microsoft.com/office/officeart/2018/2/layout/IconVerticalSolidList"/>
    <dgm:cxn modelId="{348D4642-7B07-4958-ABFB-74F59056D3D6}" type="presOf" srcId="{389E579E-E439-4AA5-BA93-185AB23AB621}" destId="{AE4D04A0-1B82-4D2B-8F50-DB7D8934F2F3}" srcOrd="0" destOrd="0" presId="urn:microsoft.com/office/officeart/2018/2/layout/IconVerticalSolidList"/>
    <dgm:cxn modelId="{8CA33170-AEAB-4488-8CBD-CF92169DF2A5}" srcId="{389E579E-E439-4AA5-BA93-185AB23AB621}" destId="{EBC3EE18-52F4-47EA-8CF4-3B2D91E9CDBE}" srcOrd="0" destOrd="0" parTransId="{91632922-8981-4445-96F7-2A35842CD8A0}" sibTransId="{E5829729-B705-44B6-B21B-8147155CE199}"/>
    <dgm:cxn modelId="{9141DB7A-A89B-46DF-92D1-28E0A3E12577}" srcId="{389E579E-E439-4AA5-BA93-185AB23AB621}" destId="{6DB467D0-1262-44FA-A45D-B2BA8FA5CD1D}" srcOrd="1" destOrd="0" parTransId="{32F8F31D-EFF5-4EC7-8A99-01BF9A4D25B9}" sibTransId="{F174FA09-175E-461B-BB38-9BC0FE5D8630}"/>
    <dgm:cxn modelId="{7697B5BB-3F86-4546-B92A-EE66EB65F814}" type="presOf" srcId="{6DB467D0-1262-44FA-A45D-B2BA8FA5CD1D}" destId="{B7DD1EC7-D23D-481E-8590-14A5A8A0F4FD}" srcOrd="0" destOrd="0" presId="urn:microsoft.com/office/officeart/2018/2/layout/IconVerticalSolidList"/>
    <dgm:cxn modelId="{84A3AA25-CF9C-4F30-9DF4-6A83B818301F}" type="presParOf" srcId="{AE4D04A0-1B82-4D2B-8F50-DB7D8934F2F3}" destId="{18B743A5-A91F-4212-951F-7DEDAB98F7AF}" srcOrd="0" destOrd="0" presId="urn:microsoft.com/office/officeart/2018/2/layout/IconVerticalSolidList"/>
    <dgm:cxn modelId="{EF083893-63C0-4F13-B0D2-0808D1227746}" type="presParOf" srcId="{18B743A5-A91F-4212-951F-7DEDAB98F7AF}" destId="{71A08A7C-125C-4F5C-BDFF-E8A96C8B99FF}" srcOrd="0" destOrd="0" presId="urn:microsoft.com/office/officeart/2018/2/layout/IconVerticalSolidList"/>
    <dgm:cxn modelId="{C9F21343-E558-4A47-A53D-6AA6F8FDE418}" type="presParOf" srcId="{18B743A5-A91F-4212-951F-7DEDAB98F7AF}" destId="{34A21ABD-74CA-4C1D-AC9F-ED45FD3A20AF}" srcOrd="1" destOrd="0" presId="urn:microsoft.com/office/officeart/2018/2/layout/IconVerticalSolidList"/>
    <dgm:cxn modelId="{A86E9828-819A-4A5A-BCEB-377799A3B26D}" type="presParOf" srcId="{18B743A5-A91F-4212-951F-7DEDAB98F7AF}" destId="{4FB74AF6-BBD7-4AB3-89FD-0D0B9B020096}" srcOrd="2" destOrd="0" presId="urn:microsoft.com/office/officeart/2018/2/layout/IconVerticalSolidList"/>
    <dgm:cxn modelId="{52CFCA42-2C8E-4EF0-8A9F-7060B6366364}" type="presParOf" srcId="{18B743A5-A91F-4212-951F-7DEDAB98F7AF}" destId="{4E8F1611-3E3B-4D13-85C3-B9B90257EA4D}" srcOrd="3" destOrd="0" presId="urn:microsoft.com/office/officeart/2018/2/layout/IconVerticalSolidList"/>
    <dgm:cxn modelId="{D1A21555-3A2F-4488-9892-08088CC15D2B}" type="presParOf" srcId="{AE4D04A0-1B82-4D2B-8F50-DB7D8934F2F3}" destId="{6DC7F7A1-10E2-415C-9636-42D39F8FF408}" srcOrd="1" destOrd="0" presId="urn:microsoft.com/office/officeart/2018/2/layout/IconVerticalSolidList"/>
    <dgm:cxn modelId="{34993545-6700-4373-9B2D-41C7711BA641}" type="presParOf" srcId="{AE4D04A0-1B82-4D2B-8F50-DB7D8934F2F3}" destId="{92F45ABD-655B-4643-BE29-867B7AA18D22}" srcOrd="2" destOrd="0" presId="urn:microsoft.com/office/officeart/2018/2/layout/IconVerticalSolidList"/>
    <dgm:cxn modelId="{2949BE2C-C993-42F4-A676-EF9E4D8F23F0}" type="presParOf" srcId="{92F45ABD-655B-4643-BE29-867B7AA18D22}" destId="{04F8FEBF-C2FA-452A-BD28-4AFB9C2F02F3}" srcOrd="0" destOrd="0" presId="urn:microsoft.com/office/officeart/2018/2/layout/IconVerticalSolidList"/>
    <dgm:cxn modelId="{58BF1DAB-1ACD-43F8-9D81-91F8DF9C2FFA}" type="presParOf" srcId="{92F45ABD-655B-4643-BE29-867B7AA18D22}" destId="{F68B84A9-1D76-4DDB-B8AA-002A90BCDD55}" srcOrd="1" destOrd="0" presId="urn:microsoft.com/office/officeart/2018/2/layout/IconVerticalSolidList"/>
    <dgm:cxn modelId="{967953C8-634F-4D71-B8D8-90CF91F9B6EA}" type="presParOf" srcId="{92F45ABD-655B-4643-BE29-867B7AA18D22}" destId="{C6B88E3D-AACB-4B27-BA3D-4C1F9E21F18E}" srcOrd="2" destOrd="0" presId="urn:microsoft.com/office/officeart/2018/2/layout/IconVerticalSolidList"/>
    <dgm:cxn modelId="{FD2F2DF5-8D8F-4F66-B7B9-9FBADB64CB34}" type="presParOf" srcId="{92F45ABD-655B-4643-BE29-867B7AA18D22}" destId="{B7DD1EC7-D23D-481E-8590-14A5A8A0F4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72D1E-9788-45F9-89B7-A311EBCBE853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FFDA1-FCB9-4802-A8FE-8C62CE5CE92A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Issue Date: July 2</a:t>
          </a:r>
          <a:r>
            <a:rPr lang="en-US" sz="2800" kern="1200" baseline="30000"/>
            <a:t>nd</a:t>
          </a:r>
          <a:r>
            <a:rPr lang="en-US" sz="2800" kern="1200"/>
            <a:t> </a:t>
          </a:r>
        </a:p>
      </dsp:txBody>
      <dsp:txXfrm>
        <a:off x="0" y="623"/>
        <a:ext cx="6492875" cy="1020830"/>
      </dsp:txXfrm>
    </dsp:sp>
    <dsp:sp modelId="{96A88AEA-DC4F-41CE-8BE6-87A4D95BD283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37261-8E62-4BCF-B411-5176292F1977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SOQ Deadline: July 20</a:t>
          </a:r>
          <a:r>
            <a:rPr lang="en-US" sz="2800" kern="1200" baseline="30000"/>
            <a:t>th</a:t>
          </a:r>
          <a:r>
            <a:rPr lang="en-US" sz="2800" kern="1200"/>
            <a:t> </a:t>
          </a:r>
        </a:p>
      </dsp:txBody>
      <dsp:txXfrm>
        <a:off x="0" y="1021453"/>
        <a:ext cx="6492875" cy="1020830"/>
      </dsp:txXfrm>
    </dsp:sp>
    <dsp:sp modelId="{1A900A6D-52C7-4011-A9FE-82A37F1F2503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61CDE-0B29-43DB-A371-C9E0407DE6AA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Independent Review of SOQs: July 21</a:t>
          </a:r>
          <a:r>
            <a:rPr lang="en-US" sz="2800" kern="1200" baseline="30000"/>
            <a:t>st</a:t>
          </a:r>
          <a:r>
            <a:rPr lang="en-US" sz="2800" kern="1200"/>
            <a:t> – 26</a:t>
          </a:r>
          <a:r>
            <a:rPr lang="en-US" sz="2800" kern="1200" baseline="30000"/>
            <a:t>th</a:t>
          </a:r>
          <a:r>
            <a:rPr lang="en-US" sz="2800" kern="1200"/>
            <a:t> </a:t>
          </a:r>
        </a:p>
      </dsp:txBody>
      <dsp:txXfrm>
        <a:off x="0" y="2042284"/>
        <a:ext cx="6492875" cy="1020830"/>
      </dsp:txXfrm>
    </dsp:sp>
    <dsp:sp modelId="{306C8031-672B-4ED1-8D33-5DC0F3552299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8CF4A-DF9C-45F6-8D56-2706A0BA2D9F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Selection Committee Meeting: July 27</a:t>
          </a:r>
          <a:r>
            <a:rPr lang="en-US" sz="2800" kern="1200" baseline="30000"/>
            <a:t>th</a:t>
          </a:r>
          <a:r>
            <a:rPr lang="en-US" sz="2800" kern="1200"/>
            <a:t> </a:t>
          </a:r>
        </a:p>
      </dsp:txBody>
      <dsp:txXfrm>
        <a:off x="0" y="3063115"/>
        <a:ext cx="6492875" cy="1020830"/>
      </dsp:txXfrm>
    </dsp:sp>
    <dsp:sp modelId="{924DADEB-8F51-4369-AF46-F184B23E9558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51401-2911-47B0-948B-4557BF297FD9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Interviews: 29</a:t>
          </a:r>
          <a:r>
            <a:rPr lang="en-US" sz="2800" kern="1200" baseline="30000"/>
            <a:t>th</a:t>
          </a:r>
          <a:r>
            <a:rPr lang="en-US" sz="2800" kern="1200"/>
            <a:t> and 30</a:t>
          </a:r>
          <a:r>
            <a:rPr lang="en-US" sz="2800" kern="1200" baseline="30000"/>
            <a:t>th</a:t>
          </a:r>
          <a:r>
            <a:rPr lang="en-US" sz="2800" kern="1200"/>
            <a:t> </a:t>
          </a:r>
        </a:p>
      </dsp:txBody>
      <dsp:txXfrm>
        <a:off x="0" y="4083946"/>
        <a:ext cx="6492875" cy="1020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39138-7D6B-4485-98DD-ABA591503ACF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F658E-73DE-49FA-8733-02259EE4689C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Policy Committee Approval (8/6/2020)</a:t>
          </a:r>
        </a:p>
      </dsp:txBody>
      <dsp:txXfrm>
        <a:off x="0" y="2492"/>
        <a:ext cx="6492875" cy="1700138"/>
      </dsp:txXfrm>
    </dsp:sp>
    <dsp:sp modelId="{478B7328-4814-4AFB-8E11-5EE108EC6254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801A-6371-4894-B4C2-71008F5CB719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Sibley County Board Approval (8/11/2020) </a:t>
          </a:r>
        </a:p>
      </dsp:txBody>
      <dsp:txXfrm>
        <a:off x="0" y="1702630"/>
        <a:ext cx="6492875" cy="1700138"/>
      </dsp:txXfrm>
    </dsp:sp>
    <dsp:sp modelId="{0A25D46C-66AE-490B-B92A-22D7FB0E8528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9F102-8FAC-4D4D-9625-EB33677CDB9A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Contract Negotiations &amp; Contract Approval  </a:t>
          </a:r>
        </a:p>
      </dsp:txBody>
      <dsp:txXfrm>
        <a:off x="0" y="3402769"/>
        <a:ext cx="6492875" cy="1700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08A7C-125C-4F5C-BDFF-E8A96C8B99FF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21ABD-74CA-4C1D-AC9F-ED45FD3A20AF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F1611-3E3B-4D13-85C3-B9B90257EA4D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Lots of good feedback on initial draft </a:t>
          </a:r>
        </a:p>
      </dsp:txBody>
      <dsp:txXfrm>
        <a:off x="2039300" y="956381"/>
        <a:ext cx="4474303" cy="1765627"/>
      </dsp:txXfrm>
    </dsp:sp>
    <dsp:sp modelId="{04F8FEBF-C2FA-452A-BD28-4AFB9C2F02F3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B84A9-1D76-4DDB-B8AA-002A90BCDD55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D1EC7-D23D-481E-8590-14A5A8A0F4FD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Will edit based on feedback, send out update by 8/20</a:t>
          </a:r>
        </a:p>
      </dsp:txBody>
      <dsp:txXfrm>
        <a:off x="2039300" y="3163416"/>
        <a:ext cx="4474303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1887-97B6-4ACE-BF58-C8D08308A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5C585-1BC1-4A38-9A7A-F9559DAA7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D3827-BF6C-4C75-8E51-9A53C286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2851-81E8-456E-9BD7-0788BA59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A5630-8A28-4B0A-B969-2818B774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1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1766-42E8-4A08-A73C-5336D19B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56973-F836-449B-9690-30D28C553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7FBA9-A9E4-4BE1-884A-7A0F6578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1FD40-A5E4-4F48-BE54-E2E0A266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F6199-1021-48F3-88E6-6B5B2135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9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B2114-7FFB-46C7-8B9E-ABE378424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66DD0-3E6D-4CB9-A418-EB43DD412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09309-6DF0-4182-B324-A2FA16B5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90C9A-E4F7-4EDF-95E8-CFD6236F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C5D71-8519-46F1-BCD0-20140E15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7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F796-B11E-4798-9BE6-FB945541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DFFE-AB04-4838-8685-70B926607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42B50-ED1D-4DBF-AC4D-461166AC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AE18B-0B11-4B72-B1A4-47AA7D7A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D72E1-6541-47CC-8B80-8308DFD5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4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A0DF-CD2A-4FDC-B85C-FB3F4F2E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9D952-7C50-4B21-8D31-4D90321DE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BC661-0B43-4D0F-874D-BBB42D0F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FAD49-BEB8-4F79-BCCC-862B9F79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BD94B-1D75-4C20-9E7F-D2152300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9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42DD-B075-4F3E-A26E-CB5A35E3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E1CBC-C7FF-418A-9B0E-D73BEFE49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8B39A-B35F-469A-AE78-C447D2C33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12088-6389-41D4-ADE9-248666FD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10C0E-9547-4F01-B824-543466B6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32354-197D-4AB5-9F5F-C2BD8802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2CF46-4FAD-4DC4-A901-88D86E3A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CA68D-E717-427B-B60C-AFDCC4776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D98FF-F538-49A6-851D-301E8B02A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E1BD1-8244-43AB-B371-C01214EF4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AEE1F-1968-40B8-B7AF-BA9B5DDD1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F291F9-7564-4F51-9051-3AA9236A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84EE0-53A5-4EFF-A4B1-4C510FF0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E0590C-4F32-478D-B2F6-F2077808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4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282B-F4FB-4933-816E-403C2A4A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01146-AFAE-45BA-9CF3-B0886CB5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C4473-A070-4A02-B04B-BEBE23C3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99121-7A9E-4364-9A8E-E6A073D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0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5ABD9-B398-472B-8F21-F039CDAD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1AF58-30A8-4F74-AF6C-CCC2C45B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38F54-F68A-4AB3-9DBA-C2B8FBAF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7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C334-AE4C-4DB2-9D24-62BA9CBB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65D00-83A0-4364-87C4-0689D1384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4C69B-B265-4A9A-A9E7-2D285CAD6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FBFC5-1F7F-42F0-8E8C-A5431ED6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52905-50C6-4631-B648-A24BBFFD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0233E-5CCF-402F-A95B-C3B9B3AA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2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6864-EBB5-4469-AB47-2DB5F2BF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A392F-B7E2-41C0-93B0-251624967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DC35A-B174-4E19-AFDE-497945072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B429E-6DD3-4A2E-A255-DE89C6BA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FA43E-039F-40CE-A889-DC673B3E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FC47A-CCC1-473E-94FF-3BD4EF4C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6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B7D0D-B772-409F-8B22-4F80BB01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344F-9393-4B1E-8095-335E945F7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C82F6-A778-48C4-9F15-C1C840EB7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E257-7792-4823-ACC8-D4AD6B4A6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60862-E4D3-49AC-90CF-72C913380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5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02652-AEA3-478C-82BF-436001769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4900"/>
              <a:t>Steering Team -</a:t>
            </a:r>
            <a:br>
              <a:rPr lang="en-US" sz="4900"/>
            </a:br>
            <a:r>
              <a:rPr lang="en-US" sz="4900"/>
              <a:t>Lower Minnesota River West </a:t>
            </a:r>
            <a:br>
              <a:rPr lang="en-US" sz="4900"/>
            </a:br>
            <a:r>
              <a:rPr lang="en-US" sz="4900"/>
              <a:t>Comprehensive Watershed Management Partnership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9226E-E423-47F0-BEB1-FE6664A4B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8/6/2020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95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3A493-A290-455C-903F-C91258AA6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8" y="423223"/>
            <a:ext cx="8201024" cy="60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3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DB4354-4CA1-489F-93E8-C4A18199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RFQ/SOQ Process – Timeline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3CF151-1B12-4DEA-BD99-FA09A6F02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82463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14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50725-49D5-45CF-BF0D-8E1A3BE4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dirty="0"/>
              <a:t>SOQ Review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02B99D-BC8A-4AB1-940F-8EC444F5F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3095" y="134171"/>
            <a:ext cx="2105810" cy="27596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54FBA-C31C-481E-BA4E-D6584E27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56" y="134171"/>
            <a:ext cx="2105810" cy="2813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EEA585-40C0-4BC3-BAE1-3410D9DBA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603" y="247338"/>
            <a:ext cx="2345631" cy="23559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51E2F3-ABE6-4216-97A6-4284A9BB5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766" y="3326364"/>
            <a:ext cx="2154878" cy="281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8392EA-4070-4216-B583-11D950FA3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337" y="3326364"/>
            <a:ext cx="2105810" cy="2868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F38F6A-0060-44A5-946F-EDDBDF3F9378}"/>
              </a:ext>
            </a:extLst>
          </p:cNvPr>
          <p:cNvSpPr txBox="1"/>
          <p:nvPr/>
        </p:nvSpPr>
        <p:spPr>
          <a:xfrm>
            <a:off x="5763987" y="2898186"/>
            <a:ext cx="55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A40918-0BDE-48A5-B98C-55217C4AF42F}"/>
              </a:ext>
            </a:extLst>
          </p:cNvPr>
          <p:cNvSpPr txBox="1"/>
          <p:nvPr/>
        </p:nvSpPr>
        <p:spPr>
          <a:xfrm>
            <a:off x="8118285" y="2898186"/>
            <a:ext cx="83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WSB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B59F51-0C59-4BC9-905D-F3E8B7358F09}"/>
              </a:ext>
            </a:extLst>
          </p:cNvPr>
          <p:cNvSpPr txBox="1"/>
          <p:nvPr/>
        </p:nvSpPr>
        <p:spPr>
          <a:xfrm>
            <a:off x="10684054" y="2893786"/>
            <a:ext cx="83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7200F2-A8C2-4310-9CB4-53F89EEB451C}"/>
              </a:ext>
            </a:extLst>
          </p:cNvPr>
          <p:cNvSpPr txBox="1"/>
          <p:nvPr/>
        </p:nvSpPr>
        <p:spPr>
          <a:xfrm>
            <a:off x="6416403" y="6273734"/>
            <a:ext cx="135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Barr w/ SEH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8965FA-9A8A-4062-A1EB-C84ECD40DBA9}"/>
              </a:ext>
            </a:extLst>
          </p:cNvPr>
          <p:cNvSpPr txBox="1"/>
          <p:nvPr/>
        </p:nvSpPr>
        <p:spPr>
          <a:xfrm>
            <a:off x="8533811" y="6235983"/>
            <a:ext cx="309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Wenck</a:t>
            </a:r>
            <a:r>
              <a:rPr lang="en-US" dirty="0">
                <a:solidFill>
                  <a:schemeClr val="bg1"/>
                </a:solidFill>
              </a:rPr>
              <a:t> w/ Freshwater Society </a:t>
            </a:r>
          </a:p>
        </p:txBody>
      </p:sp>
    </p:spTree>
    <p:extLst>
      <p:ext uri="{BB962C8B-B14F-4D97-AF65-F5344CB8AC3E}">
        <p14:creationId xmlns:p14="http://schemas.microsoft.com/office/powerpoint/2010/main" val="366635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E5D0B-8372-4DBC-B22A-C312464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Interviews </a:t>
            </a:r>
          </a:p>
        </p:txBody>
      </p:sp>
      <p:pic>
        <p:nvPicPr>
          <p:cNvPr id="9" name="Picture 8" descr="A screenshot of a lake&#10;&#10;Description automatically generated">
            <a:extLst>
              <a:ext uri="{FF2B5EF4-FFF2-40B4-BE49-F238E27FC236}">
                <a16:creationId xmlns:a16="http://schemas.microsoft.com/office/drawing/2014/main" id="{DFDAC111-FA27-4D63-8F8D-4C2C4EE63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51" y="307731"/>
            <a:ext cx="3068186" cy="3997637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AC1BA54-CB2F-48EA-AB10-93A5F75C8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585428"/>
            <a:ext cx="3433324" cy="344224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20D09A-3C9A-4118-B8DE-FD811BB57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632586" y="330045"/>
            <a:ext cx="3058193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3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B0976-0405-4DF4-97B3-41BDEFE3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Barr Engineering Co. w/ SEH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58DE65-C853-4180-8032-CCB3C751B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7" y="1671958"/>
            <a:ext cx="3860972" cy="134168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870572-BF84-4FAC-BC63-274EBEC5D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3112" y="1671958"/>
            <a:ext cx="3791385" cy="12511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7F6C909-C9F4-49C3-92D5-FC47756CC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823" y="1564063"/>
            <a:ext cx="3623959" cy="144958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95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B58C69-5633-4497-90B9-026B40A3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What's Next?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5C3E46-E1D9-45A5-8DEB-651537E1F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73498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17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6A20-0109-4F39-B43E-9AD2F9637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Public Kick Off Survey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90C77E-FA84-4A82-B9A9-2E4C0241D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91203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50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9BA63-6130-48B5-AAB1-522B8353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Next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D3F2-506C-48A1-A7AE-0307A393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September 3</a:t>
            </a:r>
            <a:r>
              <a:rPr lang="en-US" sz="2400" baseline="30000"/>
              <a:t>rd</a:t>
            </a:r>
            <a:r>
              <a:rPr lang="en-US" sz="2400"/>
              <a:t> @ 10:30 AM via GoToMeeting 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3953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124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Steering Team - Lower Minnesota River West  Comprehensive Watershed Management Partnership  </vt:lpstr>
      <vt:lpstr>PowerPoint Presentation</vt:lpstr>
      <vt:lpstr>RFQ/SOQ Process – Timeline </vt:lpstr>
      <vt:lpstr>SOQ Review </vt:lpstr>
      <vt:lpstr>Interviews </vt:lpstr>
      <vt:lpstr>Barr Engineering Co. w/ SEH</vt:lpstr>
      <vt:lpstr>What's Next? </vt:lpstr>
      <vt:lpstr>Public Kick Off Survey </vt:lpstr>
      <vt:lpstr>Next Meeting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Team - Lower Minnesota River West  Comprehensive Watershed Management Partnership</dc:title>
  <dc:creator>Jack Bushman</dc:creator>
  <cp:lastModifiedBy>Jack Bushman</cp:lastModifiedBy>
  <cp:revision>6</cp:revision>
  <dcterms:created xsi:type="dcterms:W3CDTF">2020-08-05T20:13:25Z</dcterms:created>
  <dcterms:modified xsi:type="dcterms:W3CDTF">2020-08-06T12:58:33Z</dcterms:modified>
</cp:coreProperties>
</file>